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60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BEE7B-06FF-4708-BF71-416315918EB0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E78B-E27B-495E-B0F9-AB64069E04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8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6E78B-E27B-495E-B0F9-AB64069E045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76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1BF5C-0ABE-47E1-8379-7E2D5A610F9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2B4C7-4E0E-4B0D-B3D4-812DC91EE16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2.wdp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microsoft.com/office/2007/relationships/hdphoto" Target="../media/hdphoto3.wdp" /><Relationship Id="rId7" Type="http://schemas.microsoft.com/office/2007/relationships/hdphoto" Target="../media/hdphoto5.wdp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microsoft.com/office/2007/relationships/hdphoto" Target="../media/hdphoto4.wdp" /><Relationship Id="rId4" Type="http://schemas.openxmlformats.org/officeDocument/2006/relationships/image" Target="../media/image4.png" /><Relationship Id="rId9" Type="http://schemas.microsoft.com/office/2007/relationships/hdphoto" Target="../media/hdphoto6.wdp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microsoft.com/office/2007/relationships/media" Target="../media/media1.mp3" /><Relationship Id="rId1" Type="http://schemas.openxmlformats.org/officeDocument/2006/relationships/audio" Target="NULL" TargetMode="External" /><Relationship Id="rId6" Type="http://schemas.microsoft.com/office/2007/relationships/hdphoto" Target="../media/hdphoto7.wdp" /><Relationship Id="rId11" Type="http://schemas.openxmlformats.org/officeDocument/2006/relationships/image" Target="../media/image12.png" /><Relationship Id="rId5" Type="http://schemas.openxmlformats.org/officeDocument/2006/relationships/image" Target="../media/image8.png" /><Relationship Id="rId10" Type="http://schemas.microsoft.com/office/2007/relationships/hdphoto" Target="../media/hdphoto8.wdp" /><Relationship Id="rId4" Type="http://schemas.openxmlformats.org/officeDocument/2006/relationships/image" Target="../media/image7.png" /><Relationship Id="rId9" Type="http://schemas.openxmlformats.org/officeDocument/2006/relationships/image" Target="../media/image11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14.png" /><Relationship Id="rId2" Type="http://schemas.microsoft.com/office/2007/relationships/media" Target="../media/media2.mp3" /><Relationship Id="rId1" Type="http://schemas.openxmlformats.org/officeDocument/2006/relationships/audio" Target="NULL" TargetMode="External" /><Relationship Id="rId6" Type="http://schemas.microsoft.com/office/2007/relationships/hdphoto" Target="../media/hdphoto9.wdp" /><Relationship Id="rId5" Type="http://schemas.openxmlformats.org/officeDocument/2006/relationships/image" Target="../media/image13.png" /><Relationship Id="rId4" Type="http://schemas.openxmlformats.org/officeDocument/2006/relationships/notesSlide" Target="../notesSlides/notesSlide1.xml" 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2.wdp" /><Relationship Id="rId3" Type="http://schemas.openxmlformats.org/officeDocument/2006/relationships/image" Target="../media/image17.png" /><Relationship Id="rId7" Type="http://schemas.openxmlformats.org/officeDocument/2006/relationships/image" Target="../media/image19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microsoft.com/office/2007/relationships/hdphoto" Target="../media/hdphoto11.wdp" /><Relationship Id="rId5" Type="http://schemas.openxmlformats.org/officeDocument/2006/relationships/image" Target="../media/image18.png" /><Relationship Id="rId4" Type="http://schemas.microsoft.com/office/2007/relationships/hdphoto" Target="../media/hdphoto10.wdp" /><Relationship Id="rId9" Type="http://schemas.openxmlformats.org/officeDocument/2006/relationships/image" Target="../media/image20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4.jpeg" /><Relationship Id="rId4" Type="http://schemas.openxmlformats.org/officeDocument/2006/relationships/image" Target="../media/image23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ЗАГАДКИ ДЛЯ МАЛЫШЕЙ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Подготовила воспитатель </a:t>
            </a:r>
            <a:endParaRPr lang="ru-RU" sz="2800" dirty="0"/>
          </a:p>
          <a:p>
            <a:r>
              <a:rPr lang="ru-RU" sz="2800" dirty="0">
                <a:solidFill>
                  <a:schemeClr val="tx1"/>
                </a:solidFill>
              </a:rPr>
              <a:t>2 младшей группы</a:t>
            </a:r>
          </a:p>
          <a:p>
            <a:r>
              <a:rPr lang="ru-RU" sz="2800" dirty="0" err="1">
                <a:solidFill>
                  <a:schemeClr val="tx1"/>
                </a:solidFill>
              </a:rPr>
              <a:t>Мургузова</a:t>
            </a:r>
            <a:r>
              <a:rPr lang="ru-RU" sz="2800" dirty="0">
                <a:solidFill>
                  <a:schemeClr val="tx1"/>
                </a:solidFill>
              </a:rPr>
              <a:t> Т. С.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qdefault.jpg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75" b="95122" l="9559" r="95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608" y="1722563"/>
            <a:ext cx="2592288" cy="2736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36096" y="620688"/>
            <a:ext cx="28083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Гнутся ветки до земли,</a:t>
            </a:r>
          </a:p>
          <a:p>
            <a:r>
              <a:rPr lang="ru-RU" sz="2800" b="1" dirty="0"/>
              <a:t>Что же мы на них нашли.</a:t>
            </a:r>
          </a:p>
          <a:p>
            <a:r>
              <a:rPr lang="ru-RU" sz="2800" b="1" dirty="0"/>
              <a:t>Листья будто шапочки,</a:t>
            </a:r>
          </a:p>
          <a:p>
            <a:r>
              <a:rPr lang="ru-RU" sz="2800" b="1" dirty="0"/>
              <a:t>А под ними …..</a:t>
            </a:r>
          </a:p>
        </p:txBody>
      </p:sp>
      <p:pic>
        <p:nvPicPr>
          <p:cNvPr id="4" name="Рисунок 3" descr="139983.docx_html_m4bde3ae6.gif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70" b="88326" l="11556" r="7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86" y="870781"/>
            <a:ext cx="5071359" cy="5116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96532E-6 L 0.10156 0.912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456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692696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ЧТО ЗДЕСЬ ЛИШНЕЕ?</a:t>
            </a:r>
          </a:p>
        </p:txBody>
      </p:sp>
      <p:pic>
        <p:nvPicPr>
          <p:cNvPr id="3" name="Рисунок 2" descr="54451637.jpg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4042587"/>
            <a:ext cx="3214224" cy="2924944"/>
          </a:xfrm>
          <a:prstGeom prst="rect">
            <a:avLst/>
          </a:prstGeom>
        </p:spPr>
      </p:pic>
      <p:pic>
        <p:nvPicPr>
          <p:cNvPr id="4" name="Рисунок 3" descr="hqdefault.jpg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99" b="100000" l="0" r="996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3688" y="3933056"/>
            <a:ext cx="2880320" cy="2610290"/>
          </a:xfrm>
          <a:prstGeom prst="rect">
            <a:avLst/>
          </a:prstGeom>
        </p:spPr>
      </p:pic>
      <p:pic>
        <p:nvPicPr>
          <p:cNvPr id="5" name="Рисунок 4" descr="img11.jpg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32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36096" y="1196751"/>
            <a:ext cx="2304256" cy="2936707"/>
          </a:xfrm>
          <a:prstGeom prst="rect">
            <a:avLst/>
          </a:prstGeom>
        </p:spPr>
      </p:pic>
      <p:pic>
        <p:nvPicPr>
          <p:cNvPr id="6" name="Рисунок 5" descr="pomidor.jpg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9572" y="1359224"/>
            <a:ext cx="2448272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4798E-6 L -0.61545 0.71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81" y="35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73772-9610e98c5e699f7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124744"/>
            <a:ext cx="5242892" cy="5242892"/>
          </a:xfrm>
          <a:prstGeom prst="rect">
            <a:avLst/>
          </a:prstGeom>
        </p:spPr>
      </p:pic>
      <p:pic>
        <p:nvPicPr>
          <p:cNvPr id="3" name="Рисунок 2" descr="8c6864q9i.jp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80" r="9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98945">
            <a:off x="3528338" y="3638460"/>
            <a:ext cx="1364736" cy="1413795"/>
          </a:xfrm>
          <a:prstGeom prst="rect">
            <a:avLst/>
          </a:prstGeom>
        </p:spPr>
      </p:pic>
      <p:pic>
        <p:nvPicPr>
          <p:cNvPr id="5" name="Рисунок 4" descr="8c6864q9i.jpg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3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681419">
            <a:off x="2413304" y="2092154"/>
            <a:ext cx="1364736" cy="1413795"/>
          </a:xfrm>
          <a:prstGeom prst="rect">
            <a:avLst/>
          </a:prstGeom>
        </p:spPr>
      </p:pic>
      <p:pic>
        <p:nvPicPr>
          <p:cNvPr id="6" name="Рисунок 5" descr="8c6864q9i.jpg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63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34416">
            <a:off x="464486" y="3651455"/>
            <a:ext cx="1364736" cy="1413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92080" y="332656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 дуба крепкого свисали,</a:t>
            </a:r>
          </a:p>
          <a:p>
            <a:r>
              <a:rPr lang="ru-RU" sz="2400" b="1" dirty="0"/>
              <a:t>Но созрели и упали.</a:t>
            </a:r>
          </a:p>
          <a:p>
            <a:r>
              <a:rPr lang="ru-RU" sz="2400" b="1" dirty="0"/>
              <a:t>На осеннем холоде, Собрали свинки …..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173" b="94180" l="13500" r="8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8407" y="3626179"/>
            <a:ext cx="3809999" cy="2700337"/>
          </a:xfrm>
          <a:prstGeom prst="rect">
            <a:avLst/>
          </a:prstGeom>
        </p:spPr>
      </p:pic>
      <p:pic>
        <p:nvPicPr>
          <p:cNvPr id="8" name="01007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00.6218" end="2513.1359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18684" y="278696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44444"/>
                </a:solidFill>
                <a:latin typeface="Arial"/>
              </a:rPr>
              <a:t>Спал цветок и вдруг проснулся –</a:t>
            </a:r>
            <a:br>
              <a:rPr lang="ru-RU" sz="2400" b="1" dirty="0"/>
            </a:br>
            <a:r>
              <a:rPr lang="ru-RU" sz="2400" b="1" dirty="0">
                <a:solidFill>
                  <a:srgbClr val="444444"/>
                </a:solidFill>
                <a:latin typeface="Arial"/>
              </a:rPr>
              <a:t>Больше спать не захотел.</a:t>
            </a:r>
            <a:br>
              <a:rPr lang="ru-RU" sz="2400" b="1" dirty="0"/>
            </a:br>
            <a:r>
              <a:rPr lang="ru-RU" sz="2400" b="1" dirty="0">
                <a:solidFill>
                  <a:srgbClr val="444444"/>
                </a:solidFill>
                <a:latin typeface="Arial"/>
              </a:rPr>
              <a:t>Шевельнулся, встрепенулся,</a:t>
            </a:r>
            <a:br>
              <a:rPr lang="ru-RU" sz="2400" b="1" dirty="0"/>
            </a:br>
            <a:r>
              <a:rPr lang="ru-RU" sz="2400" b="1" dirty="0">
                <a:solidFill>
                  <a:srgbClr val="444444"/>
                </a:solidFill>
                <a:latin typeface="Arial"/>
              </a:rPr>
              <a:t>Взвился вверх и улетел.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9084" y="4437112"/>
            <a:ext cx="1394366" cy="12169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2420888"/>
            <a:ext cx="3811233" cy="3384376"/>
          </a:xfrm>
          <a:prstGeom prst="rect">
            <a:avLst/>
          </a:prstGeom>
        </p:spPr>
      </p:pic>
      <p:pic>
        <p:nvPicPr>
          <p:cNvPr id="5" name="malenkiy_i_sredniy_mednyy_kolokolchik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4.5883" end="30915.71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28056" y="1268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tock-vector-cartoon-doll-sits-in-a-green-dress-21469654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4173" y="191862"/>
            <a:ext cx="5392272" cy="6104344"/>
          </a:xfrm>
          <a:prstGeom prst="rect">
            <a:avLst/>
          </a:prstGeom>
        </p:spPr>
      </p:pic>
      <p:pic>
        <p:nvPicPr>
          <p:cNvPr id="3" name="Рисунок 2" descr="2111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3284984"/>
            <a:ext cx="1662935" cy="17447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8861" y="332656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1. Что бы груши все собрать,</a:t>
            </a:r>
          </a:p>
          <a:p>
            <a:r>
              <a:rPr lang="ru-RU" sz="2400" b="1" dirty="0"/>
              <a:t>Надо груши посчитать.</a:t>
            </a:r>
          </a:p>
          <a:p>
            <a:endParaRPr lang="ru-RU" sz="2400" b="1" dirty="0"/>
          </a:p>
          <a:p>
            <a:r>
              <a:rPr lang="ru-RU" sz="2400" b="1" dirty="0"/>
              <a:t>2. Мы поможем нашей Зине,</a:t>
            </a:r>
          </a:p>
          <a:p>
            <a:r>
              <a:rPr lang="ru-RU" sz="2400" b="1" dirty="0"/>
              <a:t>Соберем груши в корзину.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419872" y="2708920"/>
            <a:ext cx="1012962" cy="1311969"/>
            <a:chOff x="3419872" y="2708920"/>
            <a:chExt cx="1012962" cy="1311969"/>
          </a:xfrm>
        </p:grpSpPr>
        <p:pic>
          <p:nvPicPr>
            <p:cNvPr id="4" name="Рисунок 3" descr="i (1)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605" l="1205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9872" y="2708920"/>
              <a:ext cx="1012962" cy="131196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flipH="1">
              <a:off x="3779910" y="3202256"/>
              <a:ext cx="3600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1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123728" y="3501008"/>
            <a:ext cx="1006599" cy="1303728"/>
            <a:chOff x="2123728" y="3501008"/>
            <a:chExt cx="1006599" cy="1303728"/>
          </a:xfrm>
        </p:grpSpPr>
        <p:pic>
          <p:nvPicPr>
            <p:cNvPr id="5" name="Рисунок 4" descr="i (1).jpg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53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23728" y="3501008"/>
              <a:ext cx="1006599" cy="130372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483768" y="4020890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2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827584" y="4293096"/>
            <a:ext cx="1006599" cy="1303728"/>
            <a:chOff x="827584" y="4293096"/>
            <a:chExt cx="1006599" cy="1303728"/>
          </a:xfrm>
        </p:grpSpPr>
        <p:pic>
          <p:nvPicPr>
            <p:cNvPr id="6" name="Рисунок 5" descr="i (1).jpg"/>
            <p:cNvPicPr>
              <a:picLocks noChangeAspect="1"/>
            </p:cNvPicPr>
            <p:nvPr/>
          </p:nvPicPr>
          <p:blipFill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939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584" y="4293096"/>
              <a:ext cx="1006599" cy="130372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187624" y="480473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19653E-6 L 0.21233 0.103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51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62535E-6 L 0.38593 -0.01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5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017E-6 L 0.25573 2.22017E-6 C 0.37048 2.22017E-6 0.51198 -0.03539 0.51198 -0.06383 L 0.51198 -0.12651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90" y="-63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origina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0" y="-1714500"/>
            <a:ext cx="4572000" cy="3429000"/>
          </a:xfrm>
          <a:prstGeom prst="rect">
            <a:avLst/>
          </a:prstGeom>
        </p:spPr>
      </p:pic>
      <p:pic>
        <p:nvPicPr>
          <p:cNvPr id="3" name="Рисунок 2" descr="_origina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0" y="5143500"/>
            <a:ext cx="4572000" cy="3429000"/>
          </a:xfrm>
          <a:prstGeom prst="rect">
            <a:avLst/>
          </a:prstGeom>
        </p:spPr>
      </p:pic>
      <p:pic>
        <p:nvPicPr>
          <p:cNvPr id="4" name="Рисунок 3" descr="_original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286000" y="5143500"/>
            <a:ext cx="4572000" cy="3429000"/>
          </a:xfrm>
          <a:prstGeom prst="rect">
            <a:avLst/>
          </a:prstGeom>
        </p:spPr>
      </p:pic>
      <p:pic>
        <p:nvPicPr>
          <p:cNvPr id="5" name="Рисунок 4" descr="_original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286000" y="-17145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809 0.247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2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59 0.247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95" y="12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93064E-6 L -0.2559 -0.258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95" y="-129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93064E-6 L 0.24809 -0.2582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-129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86</Words>
  <Application>Microsoft Office PowerPoint</Application>
  <PresentationFormat>Экран (4:3)</PresentationFormat>
  <Paragraphs>21</Paragraphs>
  <Slides>7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ЗАГАДКИ ДЛЯ МАЛЫШЕЙ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ДЛЯ ДЕТЕЙ</dc:title>
  <dc:creator>Козарезова</dc:creator>
  <cp:lastModifiedBy>79376311431</cp:lastModifiedBy>
  <cp:revision>27</cp:revision>
  <dcterms:created xsi:type="dcterms:W3CDTF">2017-01-31T18:50:45Z</dcterms:created>
  <dcterms:modified xsi:type="dcterms:W3CDTF">2022-09-28T10:48:04Z</dcterms:modified>
</cp:coreProperties>
</file>